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9" r:id="rId4"/>
    <p:sldId id="266" r:id="rId5"/>
    <p:sldId id="270" r:id="rId6"/>
    <p:sldId id="267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2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3476-1335-4D0D-8FE3-33BC5B0FF13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4FE-66D6-4BCB-AAEF-CB16CE568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3476-1335-4D0D-8FE3-33BC5B0FF13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4FE-66D6-4BCB-AAEF-CB16CE568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3476-1335-4D0D-8FE3-33BC5B0FF13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4FE-66D6-4BCB-AAEF-CB16CE568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3476-1335-4D0D-8FE3-33BC5B0FF13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4FE-66D6-4BCB-AAEF-CB16CE568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3476-1335-4D0D-8FE3-33BC5B0FF13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4FE-66D6-4BCB-AAEF-CB16CE568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3476-1335-4D0D-8FE3-33BC5B0FF13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4FE-66D6-4BCB-AAEF-CB16CE568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3476-1335-4D0D-8FE3-33BC5B0FF13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4FE-66D6-4BCB-AAEF-CB16CE568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3476-1335-4D0D-8FE3-33BC5B0FF13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4FE-66D6-4BCB-AAEF-CB16CE568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3476-1335-4D0D-8FE3-33BC5B0FF13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4FE-66D6-4BCB-AAEF-CB16CE568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3476-1335-4D0D-8FE3-33BC5B0FF13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4FE-66D6-4BCB-AAEF-CB16CE568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3476-1335-4D0D-8FE3-33BC5B0FF13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4FE-66D6-4BCB-AAEF-CB16CE568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3476-1335-4D0D-8FE3-33BC5B0FF13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584FE-66D6-4BCB-AAEF-CB16CE568E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езултат слика за русскаяа дача свободное время в росси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923925"/>
            <a:ext cx="9753600" cy="778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Резултат слика за русскаяа дача свободное время в россии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8580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Резултат слика за русскаяа дача свободное время в росси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534150" cy="490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Резултат слика за русскаяа дача свободное время в россии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4296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Резултат слика за русскаяа дача свободное время в россии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6768"/>
            <a:ext cx="6758014" cy="46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езултат слика за русскаяа дача свободное время в россии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57804"/>
            <a:ext cx="5943600" cy="39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родна сли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57804"/>
            <a:ext cx="5943600" cy="39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езултат слика за свободное время в россии фото плавать на лод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571528"/>
            <a:ext cx="10287000" cy="771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Резултат слика за русскаяа дача свободное время в росси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9524"/>
            <a:ext cx="10287000" cy="684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езултат слика за русскаяа дача свободное время в росси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5715000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родна сли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Резултат слика за свободное время иллюстрац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Ð¡Ð²Ð¾Ð±Ð¾Ð´Ð½Ð¾Ðµ Ð²ÑÐµÐ¼Ñ | Бесплатно РКИ рабочие листы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1143032"/>
            <a:ext cx="11715832" cy="985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родна сли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429552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Резултат слика за русскаяа дача свободное время в россии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438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родна сли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64386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1537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езултат слика за русскаяа дача свободное время в росси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553325" cy="496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Laptop4</dc:creator>
  <cp:lastModifiedBy>Laptop4</cp:lastModifiedBy>
  <cp:revision>11</cp:revision>
  <dcterms:created xsi:type="dcterms:W3CDTF">2017-06-07T08:26:17Z</dcterms:created>
  <dcterms:modified xsi:type="dcterms:W3CDTF">2017-06-07T11:02:17Z</dcterms:modified>
</cp:coreProperties>
</file>